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52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24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01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35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55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78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47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78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4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780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3B612-D485-443A-8C20-A63D72F9FEED}" type="datetimeFigureOut">
              <a:rPr lang="pt-BR" smtClean="0"/>
              <a:t>08/04/2018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F1F9-1ECC-41B0-B363-9C49B4E83B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66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597666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4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2087"/>
            <a:ext cx="5976664" cy="64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1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9" y="1916832"/>
            <a:ext cx="826253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64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3852"/>
            <a:ext cx="6960552" cy="629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15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5" y="865611"/>
            <a:ext cx="8337636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6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0500"/>
            <a:ext cx="59766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6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6" y="548680"/>
            <a:ext cx="824772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4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4771"/>
            <a:ext cx="6336703" cy="620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9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7339"/>
            <a:ext cx="6696744" cy="618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734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1695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1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1656"/>
            <a:ext cx="7056783" cy="648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24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454"/>
            <a:ext cx="8465970" cy="630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7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1298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488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3" y="836712"/>
            <a:ext cx="796095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80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0855"/>
            <a:ext cx="8290481" cy="427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353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9" y="802113"/>
            <a:ext cx="7843143" cy="44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7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2118"/>
            <a:ext cx="7128792" cy="597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416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2" y="764704"/>
            <a:ext cx="7835838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860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7857"/>
            <a:ext cx="7152850" cy="621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88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5062"/>
            <a:ext cx="6912768" cy="61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59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4491"/>
            <a:ext cx="6480719" cy="650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13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214"/>
            <a:ext cx="7353940" cy="62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21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231"/>
            <a:ext cx="8856983" cy="618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2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7" y="1124744"/>
            <a:ext cx="838565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27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7409"/>
            <a:ext cx="7104331" cy="627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45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754"/>
            <a:ext cx="7560840" cy="629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669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60" y="332656"/>
            <a:ext cx="770993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169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6"/>
            <a:ext cx="7128792" cy="62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114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5324"/>
            <a:ext cx="7145509" cy="529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06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67328" cy="35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3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313"/>
            <a:ext cx="6192688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0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9" y="764705"/>
            <a:ext cx="775278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6737"/>
            <a:ext cx="6586805" cy="636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1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7" y="404664"/>
            <a:ext cx="8099521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4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979"/>
            <a:ext cx="6568382" cy="63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39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3609"/>
            <a:ext cx="8352928" cy="64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775909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1"/>
            <a:ext cx="6408712" cy="41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5" y="332656"/>
            <a:ext cx="760595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27" y="3068960"/>
            <a:ext cx="693467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4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55272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8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4" y="836712"/>
            <a:ext cx="8305258" cy="36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0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Apresentação na tela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Pessoal</dc:creator>
  <cp:lastModifiedBy>Pessoal</cp:lastModifiedBy>
  <cp:revision>4</cp:revision>
  <dcterms:created xsi:type="dcterms:W3CDTF">2018-04-08T12:20:17Z</dcterms:created>
  <dcterms:modified xsi:type="dcterms:W3CDTF">2018-04-08T12:53:08Z</dcterms:modified>
</cp:coreProperties>
</file>